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Tugas Mandiri Pertemuan ke-5 (Versi Warna)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Nama: [Isi Nama Anda]</a:t>
            </a:r>
          </a:p>
          <a:p>
            <a:r>
              <a:t>NIM: [Isi NIM Anda]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9144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Citra Asli + Histogram</a:t>
            </a:r>
          </a:p>
        </p:txBody>
      </p:sp>
      <p:pic>
        <p:nvPicPr>
          <p:cNvPr id="3" name="Picture 2" descr="orig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822960"/>
            <a:ext cx="4114800" cy="7315200"/>
          </a:xfrm>
          <a:prstGeom prst="rect">
            <a:avLst/>
          </a:prstGeom>
        </p:spPr>
      </p:pic>
      <p:pic>
        <p:nvPicPr>
          <p:cNvPr id="4" name="Picture 3" descr="original_h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822960"/>
            <a:ext cx="3657600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" y="420624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Histogram menunjukkan distribusi warna asli.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9144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Equalisasi Histogram</a:t>
            </a:r>
          </a:p>
        </p:txBody>
      </p:sp>
      <p:pic>
        <p:nvPicPr>
          <p:cNvPr id="3" name="Picture 2" descr="equaliz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822960"/>
            <a:ext cx="4114800" cy="7315200"/>
          </a:xfrm>
          <a:prstGeom prst="rect">
            <a:avLst/>
          </a:prstGeom>
        </p:spPr>
      </p:pic>
      <p:pic>
        <p:nvPicPr>
          <p:cNvPr id="4" name="Picture 3" descr="equalized_h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822960"/>
            <a:ext cx="3657600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" y="420624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Kontras meningkat dengan tetap menjaga warna asli.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9144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Citra Target + Histogram</a:t>
            </a:r>
          </a:p>
        </p:txBody>
      </p:sp>
      <p:pic>
        <p:nvPicPr>
          <p:cNvPr id="3" name="Picture 2" descr="targ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822960"/>
            <a:ext cx="4114800" cy="7315200"/>
          </a:xfrm>
          <a:prstGeom prst="rect">
            <a:avLst/>
          </a:prstGeom>
        </p:spPr>
      </p:pic>
      <p:pic>
        <p:nvPicPr>
          <p:cNvPr id="4" name="Picture 3" descr="target_h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822960"/>
            <a:ext cx="3657600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" y="420624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Target digunakan sebagai acuan tampilan.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9144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Spesifikasi Histogram</a:t>
            </a:r>
          </a:p>
        </p:txBody>
      </p:sp>
      <p:pic>
        <p:nvPicPr>
          <p:cNvPr id="3" name="Picture 2" descr="match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822960"/>
            <a:ext cx="4114800" cy="7315200"/>
          </a:xfrm>
          <a:prstGeom prst="rect">
            <a:avLst/>
          </a:prstGeom>
        </p:spPr>
      </p:pic>
      <p:pic>
        <p:nvPicPr>
          <p:cNvPr id="4" name="Picture 3" descr="matched_h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822960"/>
            <a:ext cx="3657600" cy="243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" y="4206240"/>
            <a:ext cx="82296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Histogram dicocokkan agar mirip target.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Kesimpulan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Histogram RGB menunjukkan distribusi tiap warna.</a:t>
            </a:r>
          </a:p>
          <a:p>
            <a:r>
              <a:t>2. Equalisasi pada channel luminance meningkatkan kontras tanpa merusak warna.</a:t>
            </a:r>
          </a:p>
          <a:p>
            <a:r>
              <a:t>3. Spesifikasi histogram menghasilkan tampilan citra mirip target.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